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Nunito Semi Bold" panose="020B0604020202020204" charset="0"/>
      <p:regular r:id="rId14"/>
    </p:embeddedFont>
    <p:embeddedFont>
      <p:font typeface="PT Sans" panose="020B0503020203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63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87905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Stored Procedures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6324124" y="5462945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practical guide to reusable database logic.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697" y="640913"/>
            <a:ext cx="5719286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a Stored Procedure?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15697" y="1733788"/>
            <a:ext cx="825031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</a:t>
            </a:r>
            <a:r>
              <a:rPr lang="en-US" sz="14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stored procedure</a:t>
            </a: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is a reusable collection of SQL statements </a:t>
            </a:r>
            <a:r>
              <a:rPr lang="en-US" sz="14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stored inside the database</a:t>
            </a: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executable on demand. It's like a persistent SQL program.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15697" y="2526625"/>
            <a:ext cx="825031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Once created, it can be called multiple times with a single </a:t>
            </a:r>
            <a:r>
              <a:rPr lang="en-US" sz="14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CALL</a:t>
            </a: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statement, ideal for repetitive database operations.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815697" y="3370540"/>
            <a:ext cx="2598896" cy="1718191"/>
          </a:xfrm>
          <a:prstGeom prst="roundRect">
            <a:avLst>
              <a:gd name="adj" fmla="val 2034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71563" y="3626406"/>
            <a:ext cx="208716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Created Once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071563" y="4195882"/>
            <a:ext cx="208716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Defined once in database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3641408" y="3370540"/>
            <a:ext cx="2598896" cy="1718191"/>
          </a:xfrm>
          <a:prstGeom prst="roundRect">
            <a:avLst>
              <a:gd name="adj" fmla="val 2034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7273" y="3626406"/>
            <a:ext cx="2087166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Executed Many Times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3897273" y="4538543"/>
            <a:ext cx="208716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Called with simple syntax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67118" y="3370540"/>
            <a:ext cx="2598896" cy="1718191"/>
          </a:xfrm>
          <a:prstGeom prst="roundRect">
            <a:avLst>
              <a:gd name="adj" fmla="val 2034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722983" y="3626406"/>
            <a:ext cx="2087166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Contains Logic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6722983" y="4195882"/>
            <a:ext cx="208716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Queries, conditions, control flow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815697" y="5315545"/>
            <a:ext cx="8250317" cy="1375529"/>
          </a:xfrm>
          <a:prstGeom prst="roundRect">
            <a:avLst>
              <a:gd name="adj" fmla="val 2541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71563" y="5571411"/>
            <a:ext cx="274189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Logic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071563" y="6140887"/>
            <a:ext cx="773858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Moves processing to database</a:t>
            </a:r>
            <a:endParaRPr lang="en-US" sz="14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277" y="1784866"/>
            <a:ext cx="4179927" cy="55731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8751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Common Use Cases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009775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Stored procedures excel in complex, reusable database operations.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124" y="2585204"/>
            <a:ext cx="478750" cy="4787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33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Query Reuse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324124" y="3858697"/>
            <a:ext cx="3584615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Execute sophisticated queries across multiple tables without rewriting logic.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7943" y="2585204"/>
            <a:ext cx="478750" cy="4787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7943" y="33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07943" y="3858697"/>
            <a:ext cx="3584734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Restrict direct table access, enabling controlled operations for fine-grained security.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4124" y="5256133"/>
            <a:ext cx="478750" cy="4787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24124" y="60340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Rules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324124" y="6529626"/>
            <a:ext cx="3584615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Enforce consistent logic at the database level to ensure data integrity.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7943" y="5256133"/>
            <a:ext cx="478750" cy="4787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7943" y="60340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0207943" y="6529626"/>
            <a:ext cx="3584734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network overhead and improve speed via pre-compiled execution plans.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1731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All Things Can Be Done Using Stored Procedures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476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stored procedures, we can: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699867"/>
            <a:ext cx="12954952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Insert, update, delete, and retrieve records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conditional logic using IF, ELSE, and CASE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loops such as WHILE and REPEAT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 transactions using COMMIT and ROLLBACK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 data before inserting or updating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SQL code written in the application layer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62671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Stored procedures act like functions for the database.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0193"/>
            <a:ext cx="63457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Applications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63183"/>
            <a:ext cx="7468553" cy="191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Banking: Fund transfers, auto updates, audit logging.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 Processing: Inventory validation, total calculation, atomic status updates.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Report Generation: Aggregate data, consistent formatting.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Migration: Transform/load data with complex rules.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20334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Different Ways to Use, Implement, and Integrate Stored Procedures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071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Stored procedures can be used and integrated in multiple ways: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59342"/>
            <a:ext cx="12954952" cy="191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Invoked from application code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Called from Java, Python, or other languages using database connectors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to handle transactions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multiple operations safely using COMMIT and ROLLBACK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for automation and batch processing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Executed for scheduled jobs like reports or data cleanup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Integrated with triggers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Automatically executed when INSERT, UPDATE, or DELETE occurs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with ORM frameworks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ORM tools like Hibernate or JPA can execute stored procedures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808" y="1092160"/>
            <a:ext cx="11988879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Do We Use DELIMITER for Stored Procedures?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0808" y="2107763"/>
            <a:ext cx="13128784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default, SQL uses the semicolon (</a:t>
            </a:r>
            <a:r>
              <a:rPr lang="en-US" sz="16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to end a statement.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0808" y="2729151"/>
            <a:ext cx="3028831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Problem: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750808" y="3396139"/>
            <a:ext cx="13128784" cy="97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Stored procedures contain multiple SQL statements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statement ends with </a:t>
            </a:r>
            <a:r>
              <a:rPr lang="en-US" sz="16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 cannot identify where the procedure definition ends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0808" y="4660927"/>
            <a:ext cx="3028831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Solution: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750808" y="5327915"/>
            <a:ext cx="13128784" cy="97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Temporarily change the delimiter (e.g., </a:t>
            </a:r>
            <a:r>
              <a:rPr lang="en-US" sz="16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 </a:t>
            </a:r>
            <a:r>
              <a:rPr lang="en-US" sz="16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$$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helps MySQL correctly identify the end of the procedure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creation, the delimiter is set back to </a:t>
            </a:r>
            <a:r>
              <a:rPr lang="en-US" sz="16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0808" y="6520552"/>
            <a:ext cx="1312878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Delimiter is required only while creating procedures, functions, or triggers.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455</Words>
  <Application>Microsoft Office PowerPoint</Application>
  <PresentationFormat>Custom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Nunito Semi Bold</vt:lpstr>
      <vt:lpstr>Arial</vt:lpstr>
      <vt:lpstr>PT Sans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pavani korada</cp:lastModifiedBy>
  <cp:revision>2</cp:revision>
  <dcterms:created xsi:type="dcterms:W3CDTF">2026-02-03T08:35:53Z</dcterms:created>
  <dcterms:modified xsi:type="dcterms:W3CDTF">2026-02-04T11:38:23Z</dcterms:modified>
</cp:coreProperties>
</file>